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2" r:id="rId4"/>
    <p:sldId id="270" r:id="rId5"/>
    <p:sldId id="264" r:id="rId6"/>
    <p:sldId id="265" r:id="rId7"/>
    <p:sldId id="273" r:id="rId8"/>
    <p:sldId id="267" r:id="rId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9368" autoAdjust="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\Veto\Mitgliedsdaten\Backup\Kopie%20von%20BayernAufteil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Mitglieder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Unterfranken </c:v>
                </c:pt>
                <c:pt idx="1">
                  <c:v>Niederbayern</c:v>
                </c:pt>
                <c:pt idx="2">
                  <c:v>Oberfranken</c:v>
                </c:pt>
                <c:pt idx="3">
                  <c:v>Schwaben</c:v>
                </c:pt>
                <c:pt idx="4">
                  <c:v>Oberpfalz</c:v>
                </c:pt>
                <c:pt idx="5">
                  <c:v>Mittelfranken</c:v>
                </c:pt>
                <c:pt idx="6">
                  <c:v>Oberbayern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38</c:v>
                </c:pt>
                <c:pt idx="1">
                  <c:v>50</c:v>
                </c:pt>
                <c:pt idx="2">
                  <c:v>59</c:v>
                </c:pt>
                <c:pt idx="3">
                  <c:v>152</c:v>
                </c:pt>
                <c:pt idx="4">
                  <c:v>404</c:v>
                </c:pt>
                <c:pt idx="5">
                  <c:v>596</c:v>
                </c:pt>
                <c:pt idx="6">
                  <c:v>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8-4AB1-AA8C-34B4E09F7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1023128"/>
        <c:axId val="451025752"/>
      </c:barChart>
      <c:catAx>
        <c:axId val="451023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51025752"/>
        <c:crosses val="autoZero"/>
        <c:auto val="1"/>
        <c:lblAlgn val="ctr"/>
        <c:lblOffset val="100"/>
        <c:noMultiLvlLbl val="0"/>
      </c:catAx>
      <c:valAx>
        <c:axId val="451025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102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9D2DDA-69D8-473F-A583-B6774B31A77B}" type="datetimeFigureOut">
              <a:rPr lang="de-DE" smtClean="0"/>
              <a:t>05.12.2019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2392CCB-FF08-4D29-8DA3-E1FD860448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1F6DFB-6833-46E4-B515-70E0D9178056}" type="datetimeFigureOut">
              <a:rPr lang="de-DE" smtClean="0"/>
              <a:t>05.12.2019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38185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58706C7-F2C3-48B6-8A22-C484D800B5D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4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5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79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6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07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95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93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02DD0A-5010-44E0-A547-F61CAB56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i="1" dirty="0"/>
              <a:t>Unser</a:t>
            </a:r>
            <a:r>
              <a:rPr lang="de-DE" b="1" i="1" dirty="0"/>
              <a:t>Veto</a:t>
            </a:r>
            <a:r>
              <a:rPr lang="de-DE" dirty="0"/>
              <a:t> Bayern</a:t>
            </a:r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D6D4-9FD1-43F7-88E0-C26FE113E738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47D-E41E-4F4D-95BC-F6C73A64597A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7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3563-259C-47BD-AFA1-3A407797D305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UnserVeto Bayern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6E48-7FB0-4280-B9AA-2FB08BBE181A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E2C-B2F5-4812-8969-4D6397D9A4F8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6AC1-DFFA-439A-A610-B6CFB848FAB9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913" y="498182"/>
            <a:ext cx="9509760" cy="1233424"/>
          </a:xfrm>
        </p:spPr>
        <p:txBody>
          <a:bodyPr anchor="t" anchorCtr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766B99-3A07-44DF-A5D5-163D2668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F733B700-9C7E-43FA-821F-9027504DC9E7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AD30872-F2C1-4580-B8D7-2A66FA9F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D96B9F-77CF-40E5-91D8-B5E859B7C0DB}"/>
              </a:ext>
            </a:extLst>
          </p:cNvPr>
          <p:cNvSpPr/>
          <p:nvPr userDrawn="1"/>
        </p:nvSpPr>
        <p:spPr>
          <a:xfrm>
            <a:off x="101140" y="118038"/>
            <a:ext cx="11989720" cy="560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C922FB-3044-4A8F-B4A0-FFC666B0E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34" y="744110"/>
            <a:ext cx="1191826" cy="1191826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18DBD4-DEFB-4035-AD43-BC8A04E1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91" y="6560872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i="1" dirty="0"/>
              <a:t>Unser</a:t>
            </a:r>
            <a:r>
              <a:rPr lang="de-DE" b="1" i="1" dirty="0"/>
              <a:t>Veto</a:t>
            </a:r>
            <a:r>
              <a:rPr lang="de-DE" dirty="0"/>
              <a:t> Bayern</a:t>
            </a:r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htec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423A-3741-4B66-893E-404E5CBE2413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htec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DED5-7174-409E-9BE6-B730A29B15DA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htec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5F77-4091-40DB-A3B1-A940AB982529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0691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de-DE"/>
              <a:t>UnserVeto Bayern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hteck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8A30BA9-1F04-45F8-984D-D55CFC34D481}" type="datetime1">
              <a:rPr lang="de-DE" smtClean="0"/>
              <a:t>05.12.2019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6693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A4D793FE-A388-4259-A740-6DA07C060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91" y="6540324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i="1" dirty="0"/>
              <a:t>Unser</a:t>
            </a:r>
            <a:r>
              <a:rPr lang="de-DE" b="1" i="1" dirty="0"/>
              <a:t>Veto</a:t>
            </a:r>
            <a:r>
              <a:rPr lang="de-DE" dirty="0"/>
              <a:t> Bayern</a:t>
            </a:r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 baseline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 baseline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chim.Jacob@unserveto-bayern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52248" y="2296628"/>
            <a:ext cx="8663233" cy="1464666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323232"/>
                </a:solidFill>
              </a:rPr>
              <a:t>Verband der ehrenamtlichen Flüchtlingshelfer*innen Bayern</a:t>
            </a:r>
            <a:endParaRPr lang="de-DE" sz="36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1608AB-CEE2-4207-9C4E-DE456496CBAF}"/>
              </a:ext>
            </a:extLst>
          </p:cNvPr>
          <p:cNvSpPr txBox="1"/>
          <p:nvPr/>
        </p:nvSpPr>
        <p:spPr>
          <a:xfrm>
            <a:off x="69130" y="5601878"/>
            <a:ext cx="5676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Joachim Jacob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Joachim.Jacob@unserveto-bayern.de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472A27-B26B-489A-B7F6-DC07C6B84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" y="1901952"/>
            <a:ext cx="2646629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B8605B12-ECAF-42BF-AB81-8B7BCE57AF90}"/>
              </a:ext>
            </a:extLst>
          </p:cNvPr>
          <p:cNvSpPr/>
          <p:nvPr/>
        </p:nvSpPr>
        <p:spPr>
          <a:xfrm>
            <a:off x="533398" y="5408200"/>
            <a:ext cx="10166387" cy="824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67A9EE9-D34F-47D6-9B01-8DFCF1C31AAD}"/>
              </a:ext>
            </a:extLst>
          </p:cNvPr>
          <p:cNvSpPr/>
          <p:nvPr/>
        </p:nvSpPr>
        <p:spPr>
          <a:xfrm>
            <a:off x="533399" y="4570059"/>
            <a:ext cx="10166387" cy="742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115F22B-62F7-4970-9F8E-DF9F55CB3855}"/>
              </a:ext>
            </a:extLst>
          </p:cNvPr>
          <p:cNvSpPr/>
          <p:nvPr/>
        </p:nvSpPr>
        <p:spPr>
          <a:xfrm>
            <a:off x="533400" y="3371108"/>
            <a:ext cx="10166387" cy="1103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70C70BD-0B74-492A-9EA7-2EAAC386948E}"/>
              </a:ext>
            </a:extLst>
          </p:cNvPr>
          <p:cNvSpPr/>
          <p:nvPr/>
        </p:nvSpPr>
        <p:spPr>
          <a:xfrm>
            <a:off x="533398" y="2552224"/>
            <a:ext cx="10166387" cy="742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723" y="118040"/>
            <a:ext cx="11198831" cy="744991"/>
          </a:xfrm>
        </p:spPr>
        <p:txBody>
          <a:bodyPr anchor="t" anchorCtr="0"/>
          <a:lstStyle/>
          <a:p>
            <a:r>
              <a:rPr lang="de-DE" dirty="0"/>
              <a:t>Warum gibt es </a:t>
            </a:r>
            <a:r>
              <a:rPr lang="de-DE" b="0" i="1" dirty="0"/>
              <a:t>unser</a:t>
            </a:r>
            <a:r>
              <a:rPr lang="de-DE" i="1" dirty="0"/>
              <a:t>Veto </a:t>
            </a:r>
            <a:r>
              <a:rPr lang="de-DE" dirty="0"/>
              <a:t>/ unsere Ziele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5ACFC-D38C-41E4-81F1-EE02A7F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B1B8FAA-D2D8-4A48-BFAD-6ADC8E81B52F}"/>
              </a:ext>
            </a:extLst>
          </p:cNvPr>
          <p:cNvSpPr/>
          <p:nvPr/>
        </p:nvSpPr>
        <p:spPr>
          <a:xfrm>
            <a:off x="533398" y="1082160"/>
            <a:ext cx="10166387" cy="1377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9CA445-5AAA-42E6-9B84-32E2B2829F83}"/>
              </a:ext>
            </a:extLst>
          </p:cNvPr>
          <p:cNvSpPr txBox="1"/>
          <p:nvPr/>
        </p:nvSpPr>
        <p:spPr>
          <a:xfrm>
            <a:off x="551773" y="1082160"/>
            <a:ext cx="1029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Hilfe für Ehrenamtliche in der Flüchtlingsarbeit und deren Vernetzung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EE5B39-A78E-4192-ACCA-DFE05814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/>
              <a:t>Unser</a:t>
            </a:r>
            <a:r>
              <a:rPr lang="de-DE" b="1" i="1"/>
              <a:t>Veto</a:t>
            </a:r>
            <a:r>
              <a:rPr lang="de-DE"/>
              <a:t> Bayern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6E4E5E-9213-46D9-82CC-5AD33A89C062}"/>
              </a:ext>
            </a:extLst>
          </p:cNvPr>
          <p:cNvSpPr txBox="1"/>
          <p:nvPr/>
        </p:nvSpPr>
        <p:spPr>
          <a:xfrm>
            <a:off x="551773" y="2552498"/>
            <a:ext cx="1029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Gespräche und mit Parteien und politischen Entscheidungsträgern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F6B09E-0EF2-4F33-80EF-98BEC23DDD6F}"/>
              </a:ext>
            </a:extLst>
          </p:cNvPr>
          <p:cNvSpPr txBox="1"/>
          <p:nvPr/>
        </p:nvSpPr>
        <p:spPr>
          <a:xfrm>
            <a:off x="551773" y="3371108"/>
            <a:ext cx="1029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Aktive Öffentlichkeits- und Pressearbeit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E718CD-89BF-4C1C-9727-FEC3839F3AEB}"/>
              </a:ext>
            </a:extLst>
          </p:cNvPr>
          <p:cNvSpPr txBox="1"/>
          <p:nvPr/>
        </p:nvSpPr>
        <p:spPr>
          <a:xfrm>
            <a:off x="551773" y="4579073"/>
            <a:ext cx="1029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Mit-Gestaltung positiver Flüchtlingspolitik (z.B. Masterplan)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116698-8439-4A3B-953D-7E43D30326C9}"/>
              </a:ext>
            </a:extLst>
          </p:cNvPr>
          <p:cNvSpPr txBox="1"/>
          <p:nvPr/>
        </p:nvSpPr>
        <p:spPr>
          <a:xfrm>
            <a:off x="551773" y="5411261"/>
            <a:ext cx="1029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Gespräche mit Bürgern, die sich wegen Zuwanderung Sorgen machen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4B7670-978F-4A2B-9587-DCBC3FE99DA9}"/>
              </a:ext>
            </a:extLst>
          </p:cNvPr>
          <p:cNvSpPr txBox="1"/>
          <p:nvPr/>
        </p:nvSpPr>
        <p:spPr>
          <a:xfrm>
            <a:off x="1492213" y="1547882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Zurverfügungstellung von Arbeitsmaterialien (z.B. über unsere Homepage)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Fachkongress Abschiebehaft, Webinare in Vorbereitung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verschiedenen Flüchtlingsorganisationen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F31755-F9BE-4D45-8DB1-704DFBE2BF66}"/>
              </a:ext>
            </a:extLst>
          </p:cNvPr>
          <p:cNvSpPr txBox="1"/>
          <p:nvPr/>
        </p:nvSpPr>
        <p:spPr>
          <a:xfrm>
            <a:off x="1492213" y="292527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Alleine in diesem Jahr mehr als 14 Besprechungen mit dem Innenministerium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04D3CC7-74A7-4A4A-83BD-EF0AF3D85E76}"/>
              </a:ext>
            </a:extLst>
          </p:cNvPr>
          <p:cNvSpPr txBox="1"/>
          <p:nvPr/>
        </p:nvSpPr>
        <p:spPr>
          <a:xfrm>
            <a:off x="1492213" y="381614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Presseerklärungen z.B. zu AnkER-Zentren, Arbeitserlaubnissen,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Petition an den Bayerischen Landtag zu Arbeitserlaubnissen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4CC6C0-5634-46D9-A823-A14774F67110}"/>
              </a:ext>
            </a:extLst>
          </p:cNvPr>
          <p:cNvSpPr txBox="1"/>
          <p:nvPr/>
        </p:nvSpPr>
        <p:spPr>
          <a:xfrm>
            <a:off x="1492213" y="496453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 am Masterplan und den Wahlprüfsteinen zur Europawahl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8EF70E3-8F57-4205-B18E-F4F3140FF735}"/>
              </a:ext>
            </a:extLst>
          </p:cNvPr>
          <p:cNvSpPr txBox="1"/>
          <p:nvPr/>
        </p:nvSpPr>
        <p:spPr>
          <a:xfrm>
            <a:off x="1492213" y="586335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Argumentationshilfen für politische Diskussion (Was ist Sache? 1-7)</a:t>
            </a:r>
          </a:p>
        </p:txBody>
      </p:sp>
    </p:spTree>
    <p:extLst>
      <p:ext uri="{BB962C8B-B14F-4D97-AF65-F5344CB8AC3E}">
        <p14:creationId xmlns:p14="http://schemas.microsoft.com/office/powerpoint/2010/main" val="13890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723" y="118040"/>
            <a:ext cx="11198831" cy="744991"/>
          </a:xfrm>
        </p:spPr>
        <p:txBody>
          <a:bodyPr anchor="t" anchorCtr="0"/>
          <a:lstStyle/>
          <a:p>
            <a:r>
              <a:rPr lang="de-DE" dirty="0"/>
              <a:t>Organisationstruktur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5ACFC-D38C-41E4-81F1-EE02A7F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7A5613-E634-422F-AA63-13A748D7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/>
              <a:t>Unser</a:t>
            </a:r>
            <a:r>
              <a:rPr lang="de-DE" b="1" i="1"/>
              <a:t>Veto</a:t>
            </a:r>
            <a:r>
              <a:rPr lang="de-DE"/>
              <a:t> Bayern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546F8D-2613-496B-AF61-9D0B6C7E4DE3}"/>
              </a:ext>
            </a:extLst>
          </p:cNvPr>
          <p:cNvSpPr txBox="1"/>
          <p:nvPr/>
        </p:nvSpPr>
        <p:spPr>
          <a:xfrm>
            <a:off x="819898" y="2401734"/>
            <a:ext cx="3500063" cy="16312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Verband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unser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Verband der ehrenamtlichen Flüchtlingshelfer Bayern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C73468B-0ED3-4E73-91C7-DA2887BFD7A6}"/>
              </a:ext>
            </a:extLst>
          </p:cNvPr>
          <p:cNvSpPr txBox="1"/>
          <p:nvPr/>
        </p:nvSpPr>
        <p:spPr>
          <a:xfrm>
            <a:off x="7338302" y="2401734"/>
            <a:ext cx="3500063" cy="16312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Verein</a:t>
            </a:r>
          </a:p>
          <a:p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Ehrenamtliche Flüchtlingshelfer*innen Bayern –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unserVETO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C18659-FEB4-4FCF-B8A4-784F4D614803}"/>
              </a:ext>
            </a:extLst>
          </p:cNvPr>
          <p:cNvSpPr txBox="1"/>
          <p:nvPr/>
        </p:nvSpPr>
        <p:spPr>
          <a:xfrm>
            <a:off x="4831416" y="1505582"/>
            <a:ext cx="16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Unser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VETO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82772C-1B19-4ABF-A850-D702C4034949}"/>
              </a:ext>
            </a:extLst>
          </p:cNvPr>
          <p:cNvSpPr txBox="1"/>
          <p:nvPr/>
        </p:nvSpPr>
        <p:spPr>
          <a:xfrm>
            <a:off x="819898" y="4784041"/>
            <a:ext cx="3922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Mitgliedsbeträge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 als 1.700 Mitglieder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Entscheidet alle wichtigen Fragen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60A67A-34D7-4205-BD99-06D4CBF7C0D1}"/>
              </a:ext>
            </a:extLst>
          </p:cNvPr>
          <p:cNvSpPr txBox="1"/>
          <p:nvPr/>
        </p:nvSpPr>
        <p:spPr>
          <a:xfrm>
            <a:off x="7332844" y="4784041"/>
            <a:ext cx="4113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Mitgliedsbeitrag (30 € - 15 €)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 Mitglieder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Formale Absicherung und Sicherstellung der Finanzen (Gemeinnützigkeit)</a:t>
            </a:r>
          </a:p>
        </p:txBody>
      </p:sp>
    </p:spTree>
    <p:extLst>
      <p:ext uri="{BB962C8B-B14F-4D97-AF65-F5344CB8AC3E}">
        <p14:creationId xmlns:p14="http://schemas.microsoft.com/office/powerpoint/2010/main" val="4912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723" y="118040"/>
            <a:ext cx="11198831" cy="744991"/>
          </a:xfrm>
        </p:spPr>
        <p:txBody>
          <a:bodyPr anchor="t" anchorCtr="0"/>
          <a:lstStyle/>
          <a:p>
            <a:r>
              <a:rPr lang="de-DE" dirty="0"/>
              <a:t>Mitgliederversammlungen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5ACFC-D38C-41E4-81F1-EE02A7F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9CBBA2-EE3B-4E67-B710-EB325888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3" y="1046311"/>
            <a:ext cx="7182219" cy="537237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166B5F7-A8C1-4138-B1A7-AFC224437C81}"/>
              </a:ext>
            </a:extLst>
          </p:cNvPr>
          <p:cNvSpPr txBox="1"/>
          <p:nvPr/>
        </p:nvSpPr>
        <p:spPr>
          <a:xfrm>
            <a:off x="8229599" y="2600325"/>
            <a:ext cx="38766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Landesversammlung 1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24.03.2018: Nürnberg (Gründung)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Vereinsgründung: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21.07.2018: Ehrenamtliche Flüchtlingshelfer*innen Bayern –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UnserVETO</a:t>
            </a:r>
          </a:p>
          <a:p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Landesversammlung 2: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15.09.2018: Bellevue di Monaco, München</a:t>
            </a: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i="1" dirty="0"/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0F4C75-6058-4095-92A6-B7DDFD7B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/>
              <a:t>Unser</a:t>
            </a:r>
            <a:r>
              <a:rPr lang="de-DE" b="1" i="1"/>
              <a:t>Veto</a:t>
            </a:r>
            <a:r>
              <a:rPr lang="de-DE"/>
              <a:t>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7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723" y="118040"/>
            <a:ext cx="11198831" cy="744991"/>
          </a:xfrm>
        </p:spPr>
        <p:txBody>
          <a:bodyPr anchor="t" anchorCtr="0"/>
          <a:lstStyle/>
          <a:p>
            <a:r>
              <a:rPr lang="de-DE" dirty="0"/>
              <a:t>Vorstand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9184E8-9682-4D5D-94A9-5BCD99869469}"/>
              </a:ext>
            </a:extLst>
          </p:cNvPr>
          <p:cNvSpPr txBox="1"/>
          <p:nvPr/>
        </p:nvSpPr>
        <p:spPr>
          <a:xfrm>
            <a:off x="626722" y="1147198"/>
            <a:ext cx="1105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</a:rPr>
              <a:t>Vorsitzende: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5ACFC-D38C-41E4-81F1-EE02A7F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1" name="Grafik 10" descr="Ein Bild, das Mann, Person, Brille, tragen enthält.&#10;&#10;Mit sehr hoher Zuverlässigkeit generierte Beschreibung">
            <a:extLst>
              <a:ext uri="{FF2B5EF4-FFF2-40B4-BE49-F238E27FC236}">
                <a16:creationId xmlns:a16="http://schemas.microsoft.com/office/drawing/2014/main" id="{82F248C0-048A-482A-A70B-C07AD7CDE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72" y="1547308"/>
            <a:ext cx="1380655" cy="182206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1093DA2-8886-4A97-BB3B-C3EDE6925B49}"/>
              </a:ext>
            </a:extLst>
          </p:cNvPr>
          <p:cNvSpPr txBox="1"/>
          <p:nvPr/>
        </p:nvSpPr>
        <p:spPr>
          <a:xfrm>
            <a:off x="792799" y="3514006"/>
            <a:ext cx="307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</a:rPr>
              <a:t>Beisitzer*innen:</a:t>
            </a:r>
          </a:p>
        </p:txBody>
      </p:sp>
      <p:pic>
        <p:nvPicPr>
          <p:cNvPr id="18" name="Grafik 17" descr="Ein Bild, das Baum, Person, draußen, lächelnd enthält.&#10;&#10;Mit sehr hoher Zuverlässigkeit generierte Beschreibung">
            <a:extLst>
              <a:ext uri="{FF2B5EF4-FFF2-40B4-BE49-F238E27FC236}">
                <a16:creationId xmlns:a16="http://schemas.microsoft.com/office/drawing/2014/main" id="{C225E10D-7B07-495E-B8C1-864FF0859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66" y="1665966"/>
            <a:ext cx="1605490" cy="160549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D84998B-232D-4FEF-938E-30081DE500A5}"/>
              </a:ext>
            </a:extLst>
          </p:cNvPr>
          <p:cNvSpPr txBox="1"/>
          <p:nvPr/>
        </p:nvSpPr>
        <p:spPr>
          <a:xfrm>
            <a:off x="3991467" y="1854830"/>
            <a:ext cx="238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</a:rPr>
              <a:t>Bettina Riep </a:t>
            </a:r>
          </a:p>
          <a:p>
            <a:r>
              <a:rPr lang="de-DE" sz="2000" dirty="0">
                <a:latin typeface="Arial" panose="020B0604020202020204" pitchFamily="34" charset="0"/>
              </a:rPr>
              <a:t>(LK Erding)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CADC1B2-14E1-4909-8D20-A11F7C8574A3}"/>
              </a:ext>
            </a:extLst>
          </p:cNvPr>
          <p:cNvSpPr txBox="1"/>
          <p:nvPr/>
        </p:nvSpPr>
        <p:spPr>
          <a:xfrm>
            <a:off x="8312306" y="1854830"/>
            <a:ext cx="2556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</a:rPr>
              <a:t>Dr. Joachim Jacob</a:t>
            </a:r>
          </a:p>
          <a:p>
            <a:r>
              <a:rPr lang="de-DE" sz="2000" dirty="0">
                <a:latin typeface="Arial" panose="020B0604020202020204" pitchFamily="34" charset="0"/>
              </a:rPr>
              <a:t>(LK Dachau)</a:t>
            </a:r>
          </a:p>
          <a:p>
            <a:endParaRPr lang="de-DE" sz="2000" dirty="0">
              <a:latin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A074791-569A-4449-A282-B2D67708AE11}"/>
              </a:ext>
            </a:extLst>
          </p:cNvPr>
          <p:cNvSpPr txBox="1"/>
          <p:nvPr/>
        </p:nvSpPr>
        <p:spPr>
          <a:xfrm>
            <a:off x="9970035" y="5565920"/>
            <a:ext cx="182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</a:rPr>
              <a:t>Georg Schrenk</a:t>
            </a:r>
            <a:r>
              <a:rPr lang="de-DE" dirty="0">
                <a:latin typeface="Arial" panose="020B0604020202020204" pitchFamily="34" charset="0"/>
              </a:rPr>
              <a:t> </a:t>
            </a:r>
            <a:br>
              <a:rPr lang="de-DE" dirty="0">
                <a:latin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</a:rPr>
              <a:t>(LK Dillingen</a:t>
            </a:r>
            <a:r>
              <a:rPr lang="de-DE" sz="1800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26" name="Grafik 25" descr="Ein Bild, das Mann, Person, Schlips, Brille enthält.&#10;&#10;Automatisch generierte Beschreibung">
            <a:extLst>
              <a:ext uri="{FF2B5EF4-FFF2-40B4-BE49-F238E27FC236}">
                <a16:creationId xmlns:a16="http://schemas.microsoft.com/office/drawing/2014/main" id="{2505DAE1-C39E-4B67-BF5D-7AE295B98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82" y="3967353"/>
            <a:ext cx="1122358" cy="157007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C8D0164-3B4C-468D-85B6-CD9803893549}"/>
              </a:ext>
            </a:extLst>
          </p:cNvPr>
          <p:cNvSpPr txBox="1"/>
          <p:nvPr/>
        </p:nvSpPr>
        <p:spPr>
          <a:xfrm>
            <a:off x="4199547" y="5565920"/>
            <a:ext cx="172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</a:rPr>
              <a:t>Ulrich Waas </a:t>
            </a:r>
          </a:p>
          <a:p>
            <a:pPr algn="ctr"/>
            <a:r>
              <a:rPr lang="de-DE" dirty="0">
                <a:latin typeface="Arial" panose="020B0604020202020204" pitchFamily="34" charset="0"/>
              </a:rPr>
              <a:t>(LK Erlangen-Höchstadt) </a:t>
            </a:r>
            <a:endParaRPr lang="de-DE" sz="1800" dirty="0">
              <a:latin typeface="Arial" panose="020B0604020202020204" pitchFamily="34" charset="0"/>
            </a:endParaRPr>
          </a:p>
        </p:txBody>
      </p:sp>
      <p:pic>
        <p:nvPicPr>
          <p:cNvPr id="7" name="Grafik 6" descr="Ein Bild, das Mann, Person, Wand, Kleidung enthält.&#10;&#10;Automatisch generierte Beschreibung">
            <a:extLst>
              <a:ext uri="{FF2B5EF4-FFF2-40B4-BE49-F238E27FC236}">
                <a16:creationId xmlns:a16="http://schemas.microsoft.com/office/drawing/2014/main" id="{781D286B-F4D5-404E-9401-438B13F94C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20" y="3909979"/>
            <a:ext cx="1254469" cy="15700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ACA832-20B2-4713-915E-39037E589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025" y="3962068"/>
            <a:ext cx="1499702" cy="157142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138F0AC-8397-4B35-89BB-BF3D7AD1DD3C}"/>
              </a:ext>
            </a:extLst>
          </p:cNvPr>
          <p:cNvSpPr txBox="1"/>
          <p:nvPr/>
        </p:nvSpPr>
        <p:spPr>
          <a:xfrm>
            <a:off x="973266" y="5565920"/>
            <a:ext cx="204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</a:rPr>
              <a:t>Julia von Seiche</a:t>
            </a:r>
            <a:br>
              <a:rPr lang="de-DE" dirty="0">
                <a:latin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</a:rPr>
              <a:t>(ST Regensburg)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03F440C-87BC-4063-8900-03005BCC14F3}"/>
              </a:ext>
            </a:extLst>
          </p:cNvPr>
          <p:cNvSpPr txBox="1"/>
          <p:nvPr/>
        </p:nvSpPr>
        <p:spPr>
          <a:xfrm>
            <a:off x="7103064" y="5565920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</a:rPr>
              <a:t>Gudrun Grill</a:t>
            </a:r>
            <a:br>
              <a:rPr lang="de-DE" dirty="0">
                <a:latin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</a:rPr>
              <a:t>(LK Weilheim-Schongau</a:t>
            </a:r>
            <a:r>
              <a:rPr lang="de-DE" sz="1800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3" name="Grafik 12" descr="Ein Bild, das Person, drinnen, Frau, Wand enthält.&#10;&#10;Automatisch generierte Beschreibung">
            <a:extLst>
              <a:ext uri="{FF2B5EF4-FFF2-40B4-BE49-F238E27FC236}">
                <a16:creationId xmlns:a16="http://schemas.microsoft.com/office/drawing/2014/main" id="{4EF9304E-9099-4F1A-AECB-CE02806D0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95" y="3874332"/>
            <a:ext cx="1254470" cy="1605722"/>
          </a:xfrm>
          <a:prstGeom prst="rect">
            <a:avLst/>
          </a:prstGeom>
        </p:spPr>
      </p:pic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F287B611-ECDA-4F3B-9491-D35C3CEF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/>
              <a:t>Unser</a:t>
            </a:r>
            <a:r>
              <a:rPr lang="de-DE" b="1" i="1"/>
              <a:t>Veto</a:t>
            </a:r>
            <a:r>
              <a:rPr lang="de-DE"/>
              <a:t>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5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723" y="118040"/>
            <a:ext cx="11198831" cy="744991"/>
          </a:xfrm>
        </p:spPr>
        <p:txBody>
          <a:bodyPr anchor="t" anchorCtr="0"/>
          <a:lstStyle/>
          <a:p>
            <a:r>
              <a:rPr lang="de-DE" dirty="0"/>
              <a:t>Regionale Struktur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5ACFC-D38C-41E4-81F1-EE02A7F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9A72F6-42B3-494F-BC0E-B0C3FF745F5A}"/>
              </a:ext>
            </a:extLst>
          </p:cNvPr>
          <p:cNvSpPr txBox="1"/>
          <p:nvPr/>
        </p:nvSpPr>
        <p:spPr>
          <a:xfrm>
            <a:off x="626722" y="1223128"/>
            <a:ext cx="979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Ca. 1.700 Mitglieder in mehr als der Hälfte der Landkreise und kreisfreien Städte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Online-Anträge für die Mitgliedschaft auf unserer Homepage: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http://unserveto-bayern.de/index.php/mitmachen/mitglieder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90D422-0726-41DD-982A-200C9BE7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/>
              <a:t>Unser</a:t>
            </a:r>
            <a:r>
              <a:rPr lang="de-DE" b="1" i="1"/>
              <a:t>Veto</a:t>
            </a:r>
            <a:r>
              <a:rPr lang="de-DE"/>
              <a:t> Bayern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B0B011-B550-44E1-82B7-E0B620BD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3" y="2631829"/>
            <a:ext cx="3333921" cy="3302170"/>
          </a:xfrm>
          <a:prstGeom prst="rect">
            <a:avLst/>
          </a:prstGeom>
        </p:spPr>
      </p:pic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B4C241D-7972-4869-BD8F-B81748853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617847"/>
              </p:ext>
            </p:extLst>
          </p:nvPr>
        </p:nvGraphicFramePr>
        <p:xfrm>
          <a:off x="4953465" y="2280647"/>
          <a:ext cx="6409859" cy="392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874066A-D93D-47D0-AC40-EF475E1F4644}"/>
              </a:ext>
            </a:extLst>
          </p:cNvPr>
          <p:cNvSpPr/>
          <p:nvPr/>
        </p:nvSpPr>
        <p:spPr>
          <a:xfrm>
            <a:off x="4224570" y="5069382"/>
            <a:ext cx="619125" cy="2377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73AADC5B-B645-4AC1-9F4E-67D00606C822}"/>
              </a:ext>
            </a:extLst>
          </p:cNvPr>
          <p:cNvSpPr/>
          <p:nvPr/>
        </p:nvSpPr>
        <p:spPr>
          <a:xfrm>
            <a:off x="4224570" y="3746492"/>
            <a:ext cx="619125" cy="2377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7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723" y="118040"/>
            <a:ext cx="11198831" cy="744991"/>
          </a:xfrm>
        </p:spPr>
        <p:txBody>
          <a:bodyPr anchor="t" anchorCtr="0"/>
          <a:lstStyle/>
          <a:p>
            <a:r>
              <a:rPr lang="de-DE" dirty="0"/>
              <a:t>Unsere Homepage: </a:t>
            </a:r>
            <a:r>
              <a:rPr lang="de-DE" sz="2000" dirty="0"/>
              <a:t>www.unserveto-bayern.de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85ACFC-D38C-41E4-81F1-EE02A7F7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2D84EA-AF32-4916-9566-00DEF97F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i="1"/>
              <a:t>Unser</a:t>
            </a:r>
            <a:r>
              <a:rPr lang="de-DE" b="1" i="1"/>
              <a:t>Veto</a:t>
            </a:r>
            <a:r>
              <a:rPr lang="de-DE"/>
              <a:t> Bayern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61AC3E-6711-492D-97F8-BAB7B314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2" y="830866"/>
            <a:ext cx="8082856" cy="55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.potx" id="{9D100F31-F3EE-4298-9333-BD1D40A6E862}" vid="{2A1EEA70-B009-44D3-87AF-9E92D700D228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Breitbild</PresentationFormat>
  <Paragraphs>78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Book Antiqua</vt:lpstr>
      <vt:lpstr>Banded Design Yellow 16x9</vt:lpstr>
      <vt:lpstr>Verband der ehrenamtlichen Flüchtlingshelfer*innen Bayern</vt:lpstr>
      <vt:lpstr>Warum gibt es unserVeto / unsere Ziele</vt:lpstr>
      <vt:lpstr>Organisationstruktur</vt:lpstr>
      <vt:lpstr>Mitgliederversammlungen</vt:lpstr>
      <vt:lpstr>Vorstand</vt:lpstr>
      <vt:lpstr>Regionale Struktur</vt:lpstr>
      <vt:lpstr>Unsere Homepage: www.unserveto-bayern.de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Verband der ehrenamtlichen Flüchtlingshelfer*innen Bayern</dc:title>
  <dc:creator/>
  <cp:lastModifiedBy>Joachim Jacob</cp:lastModifiedBy>
  <cp:revision>2</cp:revision>
  <dcterms:created xsi:type="dcterms:W3CDTF">2017-12-30T09:41:58Z</dcterms:created>
  <dcterms:modified xsi:type="dcterms:W3CDTF">2019-12-05T13:42:27Z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